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3FA5-CE99-F414-63F5-E5C5B3C57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354D5-2766-87D2-7311-53AEDF2C7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8525A-E87E-408E-1991-39E2BC12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8C91D-459A-1446-DD75-C9E5CCD9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2B218-7975-43D3-BF52-EB3CA72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6DE9-1A3E-B83B-F7CD-D7490EC7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E2125-EC0A-F274-15F3-39302CAF9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B9EA-DA3A-7DC5-169F-EA008938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8F6EF-66A6-22E7-3FCC-B51ACD90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D6B2-48DC-6364-9D6D-67235C6E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2E79B-8F16-B763-B1A7-8B878D16D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92638-4A70-56EB-6167-E4800332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7A6ED-803A-79A5-6B9B-1CC18D18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E129-4957-E1E9-3FF2-21EB05FA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F12B-1FA5-518D-8688-161F428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A1D3-B220-6C18-314F-58D2572B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5270-C7AE-72CE-8922-6A65C20FD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2C86F-548B-DBEC-FF9A-336D15E5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4437-A8DF-ECD6-0AE5-3AA0ACDE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C63C-E571-950D-0D31-1C6CAA4C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7EE6-D620-71FF-37CA-92828065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7E654-EAB7-C419-A3E7-31CCBD02E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CE5F-5BB5-F1C9-1179-0704DBB4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FEB8E-1BA2-CB6A-4497-1EA76F5A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645D6-3359-EDB7-C1B6-3E4A9A66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850C-498A-36FB-E9AD-4C90A57B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5792-3D74-A79B-280D-EEC574AB5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45982-58BE-059F-D776-6169F5528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1318B-34A8-AAAF-D200-BC05760D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FF32C-57E4-3603-AE03-22D6AC7DE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75D2D-4BEF-9D14-712B-FFD1C11A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7B00-ED62-B2CE-7529-A9067336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53663-64D2-A786-7FBF-F357B72D4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5EF-8102-6179-B796-216DDBAD9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51FC2-3AAF-DFDD-78EA-1E541CD4A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78646-F637-55DE-3627-CB5903C12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CD0E2-4F6B-461C-B0FA-68A3668B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4B839-BADB-63B9-E228-E537E9F4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1B0E9-5164-636C-D17A-710653C0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B972-CDAD-D676-A7FF-A9925210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FFEB-7319-1758-0439-5AA48CAD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ABDDF-2DB4-B8D9-EDD1-915D47BD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D2B67-AB64-4B5C-E836-36258DFF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6B11A-F96B-43A3-5056-6813FB8C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ACCA2-1B77-50EB-8EF3-DC5FE05F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9F2A0-1B67-FF17-F04A-3EE8FD0E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1E7A-B51F-F15A-7A9B-4F7BF371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1C04-7A10-20C2-2C09-8A9B8718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A34C0-C6F9-5DC8-C98B-FFA36067F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C3448-F7EC-79B7-8419-ECD759FF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D6E2D-94D5-0A9D-7D1C-2BA5BAAB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40EA0-4A24-6FF3-29EC-30353333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20DD-F96D-91EE-3990-40C22B50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662A0-3EF9-D4CE-78E3-19B22456A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C74B-9455-8DF6-742F-E10DBE618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7E352-BA3A-BB07-D16A-2E302A04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59AFC-89C6-B28C-3D62-A11CC58C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E71A1-1A4E-335C-AC75-7C168B6F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8B220-73CA-8450-CA3C-5ED4B42C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FC2F8-E70D-E831-8491-2F948631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8A2E-7B82-D43D-AF5D-449206936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26C7-B334-4962-B89F-87BFCD0064E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44E27-9A48-1A4D-1518-7520083D3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5868-F8DE-A689-8FF3-8E7F5100E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7C83-3D22-468E-9041-BC37FAF9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kin@bgcs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F4CC4B-4E0E-7ACB-9150-3D8A457A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95" y="2233986"/>
            <a:ext cx="3723809" cy="36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1C151-C3F4-871F-6F5F-916733AA7BF5}"/>
              </a:ext>
            </a:extLst>
          </p:cNvPr>
          <p:cNvSpPr txBox="1"/>
          <p:nvPr/>
        </p:nvSpPr>
        <p:spPr>
          <a:xfrm>
            <a:off x="3005335" y="160397"/>
            <a:ext cx="593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</a:t>
            </a:r>
            <a:r>
              <a:rPr lang="en-US" dirty="0"/>
              <a:t> a login by selecting the “Need a Login?” option above.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E49EC-2259-5501-0453-92849E7A9F41}"/>
              </a:ext>
            </a:extLst>
          </p:cNvPr>
          <p:cNvSpPr txBox="1"/>
          <p:nvPr/>
        </p:nvSpPr>
        <p:spPr>
          <a:xfrm>
            <a:off x="3005335" y="597539"/>
            <a:ext cx="611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</a:t>
            </a:r>
            <a:r>
              <a:rPr lang="en-US" dirty="0"/>
              <a:t> Parents/Guardians Create Account Information form.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F46BC-D49D-FFFF-E636-CF9CE505E3F9}"/>
              </a:ext>
            </a:extLst>
          </p:cNvPr>
          <p:cNvSpPr txBox="1"/>
          <p:nvPr/>
        </p:nvSpPr>
        <p:spPr>
          <a:xfrm>
            <a:off x="3005335" y="966871"/>
            <a:ext cx="593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completed, you will receive a confirmation email in your inbox </a:t>
            </a:r>
            <a:r>
              <a:rPr lang="en-US" b="1" dirty="0" err="1"/>
              <a:t>MyClubHub</a:t>
            </a:r>
            <a:r>
              <a:rPr lang="en-US" b="1" dirty="0"/>
              <a:t> Parent Portal.  </a:t>
            </a:r>
            <a:r>
              <a:rPr lang="en-US" dirty="0"/>
              <a:t>Click the link in the email to log into the Parent Portal.</a:t>
            </a:r>
          </a:p>
        </p:txBody>
      </p:sp>
    </p:spTree>
    <p:extLst>
      <p:ext uri="{BB962C8B-B14F-4D97-AF65-F5344CB8AC3E}">
        <p14:creationId xmlns:p14="http://schemas.microsoft.com/office/powerpoint/2010/main" val="37602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2AEAA-1575-FE2D-BEDA-CA319A1F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43" y="1918240"/>
            <a:ext cx="6438095" cy="4019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3E71B-9D0A-8BD8-C9BF-ADC551C39324}"/>
              </a:ext>
            </a:extLst>
          </p:cNvPr>
          <p:cNvSpPr txBox="1"/>
          <p:nvPr/>
        </p:nvSpPr>
        <p:spPr>
          <a:xfrm>
            <a:off x="2696843" y="221672"/>
            <a:ext cx="7040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Confirmation no cost receipt and text will be sent. </a:t>
            </a:r>
          </a:p>
          <a:p>
            <a:r>
              <a:rPr lang="en-US" dirty="0"/>
              <a:t>There is </a:t>
            </a:r>
            <a:r>
              <a:rPr lang="en-US" b="1" u="sng" dirty="0"/>
              <a:t>no</a:t>
            </a:r>
            <a:r>
              <a:rPr lang="en-US" dirty="0"/>
              <a:t> cost for the 2022-2023 school year membership program.</a:t>
            </a:r>
          </a:p>
          <a:p>
            <a:endParaRPr lang="en-US" dirty="0"/>
          </a:p>
          <a:p>
            <a:r>
              <a:rPr lang="en-US" dirty="0"/>
              <a:t>*If this is a </a:t>
            </a:r>
            <a:r>
              <a:rPr lang="en-US" u="sng" dirty="0"/>
              <a:t>waitlisted</a:t>
            </a:r>
            <a:r>
              <a:rPr lang="en-US" dirty="0"/>
              <a:t> membership, program start date and details will be </a:t>
            </a:r>
          </a:p>
          <a:p>
            <a:r>
              <a:rPr lang="en-US" dirty="0"/>
              <a:t>communicated by BGCSL staff.</a:t>
            </a:r>
          </a:p>
        </p:txBody>
      </p:sp>
    </p:spTree>
    <p:extLst>
      <p:ext uri="{BB962C8B-B14F-4D97-AF65-F5344CB8AC3E}">
        <p14:creationId xmlns:p14="http://schemas.microsoft.com/office/powerpoint/2010/main" val="234792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A738-53C2-0334-35AB-A5D67B91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Congratulations!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9BFD-27D5-C086-8C52-B4990621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you run into any challenges or error messages, please contact Akin Joseph </a:t>
            </a:r>
            <a:r>
              <a:rPr lang="en-US" sz="2400" dirty="0">
                <a:hlinkClick r:id="rId2"/>
              </a:rPr>
              <a:t>akin@bgcsl.org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Note: your application has been received. You will receive an email confirming your child(ren)’s spot at one of our Clubs. </a:t>
            </a:r>
            <a:r>
              <a:rPr lang="en-US" sz="2400"/>
              <a:t>If the program </a:t>
            </a:r>
            <a:r>
              <a:rPr lang="en-US" sz="2400" dirty="0"/>
              <a:t>you are applying for has reached capacity, they will be placed on a </a:t>
            </a:r>
            <a:r>
              <a:rPr lang="en-US" sz="2400" b="1" dirty="0"/>
              <a:t>Waitlist. 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Great Futures Start Here!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5F692-5606-2285-105C-E2BA12B63FDA}"/>
              </a:ext>
            </a:extLst>
          </p:cNvPr>
          <p:cNvSpPr txBox="1"/>
          <p:nvPr/>
        </p:nvSpPr>
        <p:spPr>
          <a:xfrm>
            <a:off x="3726872" y="512619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</a:t>
            </a:r>
            <a:r>
              <a:rPr lang="en-US" dirty="0"/>
              <a:t>Register For School Year 2022-2023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F5DFA-F3D6-1B3A-0798-75D8DD1A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136073"/>
            <a:ext cx="9951461" cy="553792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7F189FE-E3F1-D821-9111-AC2264569FB6}"/>
              </a:ext>
            </a:extLst>
          </p:cNvPr>
          <p:cNvSpPr/>
          <p:nvPr/>
        </p:nvSpPr>
        <p:spPr>
          <a:xfrm>
            <a:off x="10252363" y="3905033"/>
            <a:ext cx="1292371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FD9E5-CABD-564F-0D18-51D6C1695683}"/>
              </a:ext>
            </a:extLst>
          </p:cNvPr>
          <p:cNvSpPr txBox="1"/>
          <p:nvPr/>
        </p:nvSpPr>
        <p:spPr>
          <a:xfrm>
            <a:off x="3053276" y="455190"/>
            <a:ext cx="573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your New/Returning</a:t>
            </a:r>
            <a:r>
              <a:rPr lang="en-US" b="1" dirty="0"/>
              <a:t> Club Site </a:t>
            </a:r>
            <a:r>
              <a:rPr lang="en-US" dirty="0"/>
              <a:t>then select </a:t>
            </a:r>
            <a:r>
              <a:rPr lang="en-US" b="1" dirty="0">
                <a:solidFill>
                  <a:srgbClr val="FF0000"/>
                </a:solidFill>
              </a:rPr>
              <a:t>Save Club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2BC13-131C-7595-4047-D23E9143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6" y="1163782"/>
            <a:ext cx="9615055" cy="4530436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5224817-7FD0-6F16-E64A-3D1CCC49ADC7}"/>
              </a:ext>
            </a:extLst>
          </p:cNvPr>
          <p:cNvSpPr/>
          <p:nvPr/>
        </p:nvSpPr>
        <p:spPr>
          <a:xfrm rot="19965415">
            <a:off x="9138724" y="2715491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FDA7986-3ADF-FC53-A9FE-5B276F90A128}"/>
              </a:ext>
            </a:extLst>
          </p:cNvPr>
          <p:cNvSpPr/>
          <p:nvPr/>
        </p:nvSpPr>
        <p:spPr>
          <a:xfrm>
            <a:off x="10903529" y="5320145"/>
            <a:ext cx="826006" cy="3740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A1C05-B7E5-36D0-9321-5CA93E3B261D}"/>
              </a:ext>
            </a:extLst>
          </p:cNvPr>
          <p:cNvSpPr/>
          <p:nvPr/>
        </p:nvSpPr>
        <p:spPr>
          <a:xfrm>
            <a:off x="10173789" y="5430982"/>
            <a:ext cx="591191" cy="263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2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3C2D0-6407-5D66-64F1-8B595E99ABCA}"/>
              </a:ext>
            </a:extLst>
          </p:cNvPr>
          <p:cNvSpPr txBox="1"/>
          <p:nvPr/>
        </p:nvSpPr>
        <p:spPr>
          <a:xfrm>
            <a:off x="1507351" y="362129"/>
            <a:ext cx="934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Location selected, will take you to either San Leandro or San Lorenzo School Year 2022-2023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F5022-E43D-2CF2-A6AF-83340D4F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1865"/>
            <a:ext cx="11430000" cy="5188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72A256-C530-6631-4FD7-5CF3785537B0}"/>
              </a:ext>
            </a:extLst>
          </p:cNvPr>
          <p:cNvSpPr/>
          <p:nvPr/>
        </p:nvSpPr>
        <p:spPr>
          <a:xfrm>
            <a:off x="623456" y="3020291"/>
            <a:ext cx="3629890" cy="2715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6F9A02-09F6-6544-9694-7B6EAAD8F533}"/>
              </a:ext>
            </a:extLst>
          </p:cNvPr>
          <p:cNvSpPr/>
          <p:nvPr/>
        </p:nvSpPr>
        <p:spPr>
          <a:xfrm>
            <a:off x="4308766" y="3020291"/>
            <a:ext cx="3629890" cy="2715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754B7-ABC4-DEFD-4EE7-B8ECF3C89CBC}"/>
              </a:ext>
            </a:extLst>
          </p:cNvPr>
          <p:cNvSpPr txBox="1"/>
          <p:nvPr/>
        </p:nvSpPr>
        <p:spPr>
          <a:xfrm>
            <a:off x="3928406" y="201091"/>
            <a:ext cx="257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 </a:t>
            </a:r>
            <a:r>
              <a:rPr lang="en-US" dirty="0"/>
              <a:t>your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School Site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81E05-FBD3-0E27-E944-2342EFEF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2" y="1219200"/>
            <a:ext cx="10931236" cy="3532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7C5B7-DBDA-EBA5-519B-71A8D70BAC3C}"/>
              </a:ext>
            </a:extLst>
          </p:cNvPr>
          <p:cNvSpPr txBox="1"/>
          <p:nvPr/>
        </p:nvSpPr>
        <p:spPr>
          <a:xfrm>
            <a:off x="817420" y="572869"/>
            <a:ext cx="950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en-US" dirty="0"/>
              <a:t>Please note that below is only an example. When selecting the club location - </a:t>
            </a:r>
            <a:r>
              <a:rPr lang="en-US" b="1" dirty="0"/>
              <a:t>Slide 3 </a:t>
            </a:r>
            <a:r>
              <a:rPr lang="en-US" dirty="0"/>
              <a:t>the system will automatically save your schools site to be selected.</a:t>
            </a:r>
          </a:p>
        </p:txBody>
      </p:sp>
    </p:spTree>
    <p:extLst>
      <p:ext uri="{BB962C8B-B14F-4D97-AF65-F5344CB8AC3E}">
        <p14:creationId xmlns:p14="http://schemas.microsoft.com/office/powerpoint/2010/main" val="26966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33BCEF-9021-5A3B-8E5D-5BA1A09FD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8" y="1286933"/>
            <a:ext cx="9564063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22F09-05EA-3B73-F0AF-F32F7316AA94}"/>
              </a:ext>
            </a:extLst>
          </p:cNvPr>
          <p:cNvSpPr txBox="1"/>
          <p:nvPr/>
        </p:nvSpPr>
        <p:spPr>
          <a:xfrm>
            <a:off x="3144980" y="415637"/>
            <a:ext cx="558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current club member(s) or create a new contact when adding a club member(s) to the program or waitlist.</a:t>
            </a:r>
          </a:p>
        </p:txBody>
      </p:sp>
    </p:spTree>
    <p:extLst>
      <p:ext uri="{BB962C8B-B14F-4D97-AF65-F5344CB8AC3E}">
        <p14:creationId xmlns:p14="http://schemas.microsoft.com/office/powerpoint/2010/main" val="187989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FD34A0-F854-5A15-732E-97E2B61F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4" y="1142229"/>
            <a:ext cx="9523192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F72AB-778C-ACD3-1014-E8E87C155297}"/>
              </a:ext>
            </a:extLst>
          </p:cNvPr>
          <p:cNvSpPr txBox="1"/>
          <p:nvPr/>
        </p:nvSpPr>
        <p:spPr>
          <a:xfrm>
            <a:off x="3837709" y="435647"/>
            <a:ext cx="36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</a:t>
            </a:r>
            <a:r>
              <a:rPr lang="en-US" b="1" dirty="0"/>
              <a:t> </a:t>
            </a:r>
            <a:r>
              <a:rPr lang="en-US" dirty="0"/>
              <a:t>club member(s) then click next</a:t>
            </a:r>
          </a:p>
        </p:txBody>
      </p:sp>
    </p:spTree>
    <p:extLst>
      <p:ext uri="{BB962C8B-B14F-4D97-AF65-F5344CB8AC3E}">
        <p14:creationId xmlns:p14="http://schemas.microsoft.com/office/powerpoint/2010/main" val="400250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D18EA5E-0C74-1C8F-D4BC-BE54A2E1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4" y="1740748"/>
            <a:ext cx="9285112" cy="4779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4FEC2-6B37-90E2-1016-C63CA9DDED6E}"/>
              </a:ext>
            </a:extLst>
          </p:cNvPr>
          <p:cNvSpPr txBox="1"/>
          <p:nvPr/>
        </p:nvSpPr>
        <p:spPr>
          <a:xfrm>
            <a:off x="2257603" y="38853"/>
            <a:ext cx="787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Answer ALL</a:t>
            </a:r>
            <a:r>
              <a:rPr lang="en-US" dirty="0"/>
              <a:t> club member membership questions. Select finish after completed.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8B1AA-D98D-8B09-C691-20C2D1744B00}"/>
              </a:ext>
            </a:extLst>
          </p:cNvPr>
          <p:cNvSpPr txBox="1"/>
          <p:nvPr/>
        </p:nvSpPr>
        <p:spPr>
          <a:xfrm>
            <a:off x="1453444" y="711475"/>
            <a:ext cx="10174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*Please take your time in selecting and answering </a:t>
            </a:r>
            <a:r>
              <a:rPr lang="en-US" u="sng" dirty="0"/>
              <a:t>all</a:t>
            </a:r>
            <a:r>
              <a:rPr lang="en-US" dirty="0"/>
              <a:t> fields noted by the red star. Failure to do so will</a:t>
            </a:r>
          </a:p>
          <a:p>
            <a:r>
              <a:rPr lang="en-US" dirty="0"/>
              <a:t>Result in an Error Message. If there is an error message, double check fields and make certain you answer</a:t>
            </a:r>
          </a:p>
          <a:p>
            <a:r>
              <a:rPr lang="en-US" dirty="0"/>
              <a:t>Or select the option that best supports club member(s) </a:t>
            </a:r>
          </a:p>
        </p:txBody>
      </p:sp>
    </p:spTree>
    <p:extLst>
      <p:ext uri="{BB962C8B-B14F-4D97-AF65-F5344CB8AC3E}">
        <p14:creationId xmlns:p14="http://schemas.microsoft.com/office/powerpoint/2010/main" val="135354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C81D122-BBCB-1DBB-3AE7-141336E9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6592"/>
            <a:ext cx="10905066" cy="5507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4434D-66A1-4C8D-A0B8-EC449A5FD672}"/>
              </a:ext>
            </a:extLst>
          </p:cNvPr>
          <p:cNvSpPr txBox="1"/>
          <p:nvPr/>
        </p:nvSpPr>
        <p:spPr>
          <a:xfrm>
            <a:off x="5140036" y="578487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Select</a:t>
            </a:r>
            <a:r>
              <a:rPr lang="en-US" dirty="0"/>
              <a:t> Finish</a:t>
            </a:r>
          </a:p>
        </p:txBody>
      </p:sp>
    </p:spTree>
    <p:extLst>
      <p:ext uri="{BB962C8B-B14F-4D97-AF65-F5344CB8AC3E}">
        <p14:creationId xmlns:p14="http://schemas.microsoft.com/office/powerpoint/2010/main" val="340547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C3165F38638448E825A7DCE9C9396" ma:contentTypeVersion="13" ma:contentTypeDescription="Create a new document." ma:contentTypeScope="" ma:versionID="3c64e6df6f3902a6fe88debc6e6f41e5">
  <xsd:schema xmlns:xsd="http://www.w3.org/2001/XMLSchema" xmlns:xs="http://www.w3.org/2001/XMLSchema" xmlns:p="http://schemas.microsoft.com/office/2006/metadata/properties" xmlns:ns3="c5893ea3-511c-4188-8a93-4629c3f80200" xmlns:ns4="8d65f66e-3004-451f-8438-a98fa1bd9f02" targetNamespace="http://schemas.microsoft.com/office/2006/metadata/properties" ma:root="true" ma:fieldsID="879f14c2ac7b6b9a7a257731be7ee04c" ns3:_="" ns4:_="">
    <xsd:import namespace="c5893ea3-511c-4188-8a93-4629c3f80200"/>
    <xsd:import namespace="8d65f66e-3004-451f-8438-a98fa1bd9f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93ea3-511c-4188-8a93-4629c3f80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5f66e-3004-451f-8438-a98fa1bd9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856B71-028A-4A17-8984-46583780B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93ea3-511c-4188-8a93-4629c3f80200"/>
    <ds:schemaRef ds:uri="8d65f66e-3004-451f-8438-a98fa1bd9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38BB37-F7B1-4D1A-BEF5-BCE113ED3E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91D8C-3BC3-43B2-9FF8-468FC61D58BD}">
  <ds:schemaRefs>
    <ds:schemaRef ds:uri="http://www.w3.org/XML/1998/namespace"/>
    <ds:schemaRef ds:uri="8d65f66e-3004-451f-8438-a98fa1bd9f02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c5893ea3-511c-4188-8a93-4629c3f8020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340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Noden</dc:creator>
  <cp:lastModifiedBy>Xouhoa Bowen</cp:lastModifiedBy>
  <cp:revision>9</cp:revision>
  <cp:lastPrinted>2022-06-09T16:38:35Z</cp:lastPrinted>
  <dcterms:created xsi:type="dcterms:W3CDTF">2022-06-09T08:26:30Z</dcterms:created>
  <dcterms:modified xsi:type="dcterms:W3CDTF">2022-07-13T17:51:30Z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4E9AE523-FFC3-4083-8328-B740659216E9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0x010100495C3165F38638448E825A7DCE9C9396</vt:lpwstr>
  </property>
</Properties>
</file>